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5" r:id="rId2"/>
    <p:sldId id="257" r:id="rId3"/>
    <p:sldId id="258" r:id="rId4"/>
    <p:sldId id="259" r:id="rId5"/>
    <p:sldId id="27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94671" autoAdjust="0"/>
  </p:normalViewPr>
  <p:slideViewPr>
    <p:cSldViewPr>
      <p:cViewPr>
        <p:scale>
          <a:sx n="59" d="100"/>
          <a:sy n="59" d="100"/>
        </p:scale>
        <p:origin x="-1152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61A83D-2FA1-41EE-A093-F5CA94E24815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8729AD-0230-4CC9-8CD6-239098A66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758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696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8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08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810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294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782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255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156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331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188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574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40F34-BBFB-4821-B1C3-EF36252D34D3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41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00B0F0"/>
                </a:solidFill>
              </a:rPr>
              <a:t>Me </a:t>
            </a:r>
            <a:r>
              <a:rPr lang="en-US" sz="4000" dirty="0" err="1" smtClean="0">
                <a:solidFill>
                  <a:srgbClr val="00B0F0"/>
                </a:solidFill>
              </a:rPr>
              <a:t>llamo</a:t>
            </a:r>
            <a:r>
              <a:rPr lang="en-US" sz="4000" dirty="0" smtClean="0">
                <a:solidFill>
                  <a:srgbClr val="00B0F0"/>
                </a:solidFill>
              </a:rPr>
              <a:t> ___________ </a:t>
            </a:r>
            <a:r>
              <a:rPr lang="en-US" sz="4000" dirty="0" err="1" smtClean="0">
                <a:solidFill>
                  <a:srgbClr val="00B0F0"/>
                </a:solidFill>
              </a:rPr>
              <a:t>Clase</a:t>
            </a:r>
            <a:r>
              <a:rPr lang="en-US" sz="4000" dirty="0" smtClean="0">
                <a:solidFill>
                  <a:srgbClr val="00B0F0"/>
                </a:solidFill>
              </a:rPr>
              <a:t> 702</a:t>
            </a:r>
            <a:br>
              <a:rPr lang="en-US" sz="4000" dirty="0" smtClean="0">
                <a:solidFill>
                  <a:srgbClr val="00B0F0"/>
                </a:solidFill>
              </a:rPr>
            </a:br>
            <a:r>
              <a:rPr lang="en-US" sz="4000" dirty="0" smtClean="0">
                <a:solidFill>
                  <a:srgbClr val="00B0F0"/>
                </a:solidFill>
              </a:rPr>
              <a:t>La </a:t>
            </a:r>
            <a:r>
              <a:rPr lang="en-US" sz="4000" dirty="0" err="1" smtClean="0">
                <a:solidFill>
                  <a:srgbClr val="00B0F0"/>
                </a:solidFill>
              </a:rPr>
              <a:t>fecha</a:t>
            </a:r>
            <a:r>
              <a:rPr lang="en-US" sz="4000" dirty="0" smtClean="0">
                <a:solidFill>
                  <a:srgbClr val="00B0F0"/>
                </a:solidFill>
              </a:rPr>
              <a:t> </a:t>
            </a:r>
            <a:r>
              <a:rPr lang="en-US" sz="4000" dirty="0" err="1" smtClean="0">
                <a:solidFill>
                  <a:srgbClr val="00B0F0"/>
                </a:solidFill>
              </a:rPr>
              <a:t>es</a:t>
            </a:r>
            <a:r>
              <a:rPr lang="en-US" sz="4000" dirty="0" smtClean="0">
                <a:solidFill>
                  <a:srgbClr val="00B0F0"/>
                </a:solidFill>
              </a:rPr>
              <a:t> </a:t>
            </a:r>
            <a:r>
              <a:rPr lang="en-US" sz="4000" dirty="0">
                <a:solidFill>
                  <a:srgbClr val="00B0F0"/>
                </a:solidFill>
              </a:rPr>
              <a:t>9</a:t>
            </a:r>
            <a:r>
              <a:rPr lang="en-US" sz="4000" dirty="0" smtClean="0">
                <a:solidFill>
                  <a:srgbClr val="00B0F0"/>
                </a:solidFill>
              </a:rPr>
              <a:t> </a:t>
            </a:r>
            <a:r>
              <a:rPr lang="en-US" sz="4000" dirty="0" smtClean="0">
                <a:solidFill>
                  <a:srgbClr val="00B0F0"/>
                </a:solidFill>
              </a:rPr>
              <a:t>de </a:t>
            </a:r>
            <a:r>
              <a:rPr lang="en-US" sz="4000" dirty="0" err="1" smtClean="0">
                <a:solidFill>
                  <a:srgbClr val="00B0F0"/>
                </a:solidFill>
              </a:rPr>
              <a:t>diciembre</a:t>
            </a:r>
            <a:r>
              <a:rPr lang="en-US" sz="4000" dirty="0" smtClean="0">
                <a:solidFill>
                  <a:srgbClr val="00B0F0"/>
                </a:solidFill>
              </a:rPr>
              <a:t> del 2013</a:t>
            </a:r>
            <a:endParaRPr lang="en-US" sz="40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95400"/>
            <a:ext cx="9067800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31: </a:t>
            </a:r>
            <a:r>
              <a:rPr lang="en-US" dirty="0" smtClean="0"/>
              <a:t>¿Como </a:t>
            </a:r>
            <a:r>
              <a:rPr lang="en-US" dirty="0" err="1" smtClean="0"/>
              <a:t>repasamos</a:t>
            </a:r>
            <a:r>
              <a:rPr lang="en-US" dirty="0" smtClean="0"/>
              <a:t> para el </a:t>
            </a:r>
            <a:r>
              <a:rPr lang="en-US" dirty="0" err="1" smtClean="0"/>
              <a:t>Examen</a:t>
            </a:r>
            <a:r>
              <a:rPr lang="en-US" dirty="0" smtClean="0"/>
              <a:t> del </a:t>
            </a:r>
            <a:r>
              <a:rPr lang="en-US" dirty="0" err="1" smtClean="0"/>
              <a:t>Capitulo</a:t>
            </a:r>
            <a:r>
              <a:rPr lang="en-US" dirty="0" smtClean="0"/>
              <a:t> 2 del </a:t>
            </a:r>
            <a:r>
              <a:rPr lang="en-US" dirty="0" err="1" smtClean="0"/>
              <a:t>viernes</a:t>
            </a:r>
            <a:r>
              <a:rPr lang="en-US" dirty="0" smtClean="0"/>
              <a:t>?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Copy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 and complete 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with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the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correct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family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member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Mi________: otro hijo de mi madre o mi padre.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Mi ________: el hermano de mi padre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Mi ________: la madre de mi madre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Mis _______: los hijos de mis 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tios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Mis _______: mi madre y mi padre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98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43400" y="-1143000"/>
            <a:ext cx="15544800" cy="8739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8759"/>
            <a:ext cx="33528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008000"/>
                </a:solidFill>
              </a:rPr>
              <a:t>I- </a:t>
            </a:r>
            <a:r>
              <a:rPr lang="en-US" sz="4000" b="1" dirty="0" smtClean="0"/>
              <a:t>IDENTIFICA</a:t>
            </a:r>
            <a:endParaRPr lang="en-US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352800" y="1828800"/>
            <a:ext cx="304800" cy="369332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248400" y="3050232"/>
            <a:ext cx="228600" cy="76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143625" y="3566815"/>
            <a:ext cx="30480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086600" y="3352800"/>
            <a:ext cx="76200" cy="381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048500" y="5715000"/>
            <a:ext cx="1905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191000" y="6315670"/>
            <a:ext cx="36576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191000" y="-770930"/>
            <a:ext cx="36576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36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12071" y="-152400"/>
            <a:ext cx="16399471" cy="922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19800" y="457200"/>
            <a:ext cx="38100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1106269"/>
            <a:ext cx="89916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II- </a:t>
            </a:r>
            <a:r>
              <a:rPr lang="en-US" sz="3600" b="1" dirty="0" err="1" smtClean="0"/>
              <a:t>Copia</a:t>
            </a:r>
            <a:r>
              <a:rPr lang="en-US" sz="3600" b="1" dirty="0" smtClean="0"/>
              <a:t> y </a:t>
            </a:r>
            <a:r>
              <a:rPr lang="en-US" sz="3600" b="1" dirty="0" err="1" smtClean="0"/>
              <a:t>completa</a:t>
            </a:r>
            <a:r>
              <a:rPr lang="en-US" sz="3600" b="1" dirty="0" smtClean="0"/>
              <a:t> con CIERTO o FALSO</a:t>
            </a:r>
            <a:endParaRPr lang="en-US" sz="3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8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21929" y="-1752600"/>
            <a:ext cx="17890329" cy="1005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-57329"/>
            <a:ext cx="89916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III- </a:t>
            </a:r>
            <a:r>
              <a:rPr lang="en-US" sz="3600" b="1" dirty="0" err="1" smtClean="0"/>
              <a:t>Copia</a:t>
            </a:r>
            <a:r>
              <a:rPr lang="en-US" sz="3600" b="1" dirty="0" smtClean="0"/>
              <a:t> y </a:t>
            </a:r>
            <a:r>
              <a:rPr lang="en-US" sz="3600" b="1" dirty="0" err="1" smtClean="0"/>
              <a:t>completa</a:t>
            </a:r>
            <a:r>
              <a:rPr lang="en-US" sz="3600" b="1" dirty="0" smtClean="0"/>
              <a:t> con la forma </a:t>
            </a:r>
            <a:r>
              <a:rPr lang="en-US" sz="3600" b="1" dirty="0" err="1" smtClean="0"/>
              <a:t>correcta</a:t>
            </a:r>
            <a:r>
              <a:rPr lang="en-US" sz="3600" b="1" dirty="0" smtClean="0"/>
              <a:t> de TENER</a:t>
            </a:r>
            <a:endParaRPr lang="en-US" sz="3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12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Tarea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# 31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 on PROYECTO # 3: DIORAMA due on Thursday, Dec. 12!</a:t>
            </a:r>
          </a:p>
          <a:p>
            <a:r>
              <a:rPr lang="en-US" dirty="0" smtClean="0"/>
              <a:t>Study for </a:t>
            </a:r>
            <a:r>
              <a:rPr lang="en-US" dirty="0" err="1" smtClean="0"/>
              <a:t>Examen</a:t>
            </a:r>
            <a:r>
              <a:rPr lang="en-US" dirty="0" smtClean="0"/>
              <a:t>: Cap. 2 on Friday</a:t>
            </a:r>
          </a:p>
          <a:p>
            <a:pPr lvl="1"/>
            <a:r>
              <a:rPr lang="en-US" dirty="0" smtClean="0"/>
              <a:t>Family</a:t>
            </a:r>
          </a:p>
          <a:p>
            <a:pPr lvl="1"/>
            <a:r>
              <a:rPr lang="en-US" dirty="0" smtClean="0"/>
              <a:t>House / Home</a:t>
            </a:r>
          </a:p>
          <a:p>
            <a:pPr lvl="1"/>
            <a:r>
              <a:rPr lang="en-US" dirty="0" err="1" smtClean="0"/>
              <a:t>Tener</a:t>
            </a:r>
            <a:endParaRPr lang="en-US" dirty="0" smtClean="0"/>
          </a:p>
          <a:p>
            <a:pPr lvl="1"/>
            <a:r>
              <a:rPr lang="en-US" dirty="0" smtClean="0"/>
              <a:t>Possessive Adjectives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77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127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Me llamo ___________ Clase 702 La fecha es 9 de diciembre del 2013</vt:lpstr>
      <vt:lpstr>PowerPoint Presentation</vt:lpstr>
      <vt:lpstr>PowerPoint Presentation</vt:lpstr>
      <vt:lpstr>PowerPoint Presentation</vt:lpstr>
      <vt:lpstr>Tarea # 31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16</cp:revision>
  <dcterms:created xsi:type="dcterms:W3CDTF">2013-12-04T17:53:05Z</dcterms:created>
  <dcterms:modified xsi:type="dcterms:W3CDTF">2013-12-09T19:16:00Z</dcterms:modified>
</cp:coreProperties>
</file>